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9" autoAdjust="0"/>
    <p:restoredTop sz="77140" autoAdjust="0"/>
  </p:normalViewPr>
  <p:slideViewPr>
    <p:cSldViewPr snapToGrid="0">
      <p:cViewPr varScale="1">
        <p:scale>
          <a:sx n="91" d="100"/>
          <a:sy n="91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460AF-4E0E-40F8-BE4E-45CD3BB27EE8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E196E-09B4-4AAD-8A4C-D7B948F480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41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Екатеринбург – это крупный город в России, административный центр Свердловской области. Расположен на географическом перекрёстке Европы и Азии на востоке Уральских гор, что делает его важным транспортным и культурным центром.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Город простирается на обеих сторонах реки Исети, к югу от Уральских гор. Екатеринбург - это один из крупнейших промышленных центров России, здесь развиты машиностроение, металлообработка, химическая промышленность, производство оборудования и другие отрасли.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Климат в Екатеринбурге континентальный, с холодной зимой и тёплым летом. Средняя температура зимой около -15 °C, а летом – около +20 °C.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55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Екатеринбург был основан в 1723 году по указу Петра I как заводская посадка для строительства металлургических заводов и развития промышленности в Уральском регионе. Он был назван в честь императрицы Екатерины I, жены Петра I.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Основание города было связано с стратегическими планами Российской империи по развитию металлургии и добычи руд на Урале. В это время на Урале были обнаружены богатые природные ресурсы, включая месторождения железной руды, что стало основой для создания промышленных предприятий.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Первоначально, Екатеринбург был построен как металлургический центр, с развитием заводов и фабрик для обработки металла, производства оружия, инструментов и другой продукции. Вскоре после основания город стал центром добычи и обработки металлов, что привлекло множество рабочей силы и специалистов.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С течением времени, благодаря своему стратегическому положению, развитию промышленности и торговли, Екатеринбург стал одним из крупнейших городов на Урале и важным экономическим центром Российской империи.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История города также связана с некоторыми важными событиями, включая трагические события 1918 года, когда семья последнего российского императора Николая II была казнена в Екатеринбурге. Это событие оставило глубокий след в истории города.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Сегодня Екатеринбург остаётся одним из крупнейших и наиболее развитых городов России с динамичной экономикой, разнообразной культурной жизнью и важным положением в Уральском регионе.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82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Культура Екатеринбурга богата и разнообразна, отражая богатое историческое наследие города в сочетании с современными тенденциями. В городе есть множество музеев, театров, художественных галерей, фестивалей и других культурных мероприятий.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Екатеринбург славится своими художественными галереями и музеями. Здесь можно посетить Екатеринбургский музей изобразительных искусств, Музей Фаберже, который представляет уникальные коллекции ювелирных изделий, а также музей-усадьбу "Северный музей-заповедник" и музей "Ганзейский купец".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Театры и культурные мероприятия: Город обладает разнообразной театральной сценой. Один из самых известных театров - Драматический театр имени Бориса Ефремова. Также есть театры оперы и балета, драмы, кукол и экспериментальных постановок. Кроме того, в Екатеринбурге проводятся множество фестивалей, включая музыкальные, театральные, кинофестивали и другие культурные мероприятия.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Архитектура и памятники: Город богат памятниками архитектуры, отражающими разные периоды его истории. Особенно известен Храм-на-Крови, возведенный на месте убийства царской семьи, который стал символом Екатеринбурга. Также есть ряд других исторических зданий и архитектурных памятников, которые привлекают внимание туристов и жителей города.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Екатеринбург часто становится площадкой для различных фестивалей и культурных мероприятий. Например, "Белые Ночи" – фестиваль современного искусства и световых инсталляций, "Октябрьский музыкальный фестиваль", "Екатеринбургский международный фестиваль театрального искусства" и другие.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Культурное разнообразие Екатеринбурга, его богатое наследие и активная культурная жизнь делают город привлекательным местом как для туристов, так и для жителей, интересующихся искусством и культурой.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12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Екатеринбург предлагает множество достопримечательностей, отражающих его историческое, культурное и архитектурное наследие. Вот несколько из них: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Храм-на-Крови:</a:t>
            </a:r>
            <a:r>
              <a:rPr lang="ru-RU" b="0" i="0" dirty="0">
                <a:effectLst/>
                <a:latin typeface="Söhne"/>
              </a:rPr>
              <a:t> Построен на месте расстрела царской семьи. Это одно из самых значимых и посещаемых мест в городе.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Екатеринбургская башня:</a:t>
            </a:r>
            <a:r>
              <a:rPr lang="ru-RU" b="0" i="0" dirty="0">
                <a:effectLst/>
                <a:latin typeface="Söhne"/>
              </a:rPr>
              <a:t> Это высочайшее здание в Уральском регионе, с панорамным видом на город.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Музей изобразительных искусств:</a:t>
            </a:r>
            <a:r>
              <a:rPr lang="ru-RU" b="0" i="0" dirty="0">
                <a:effectLst/>
                <a:latin typeface="Söhne"/>
              </a:rPr>
              <a:t> Собрание этого музея представляет широкий спектр художественных произведений от русских мастеров до современного искусства.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Площадь 1905 года:</a:t>
            </a:r>
            <a:r>
              <a:rPr lang="ru-RU" b="0" i="0" dirty="0">
                <a:effectLst/>
                <a:latin typeface="Söhne"/>
              </a:rPr>
              <a:t> Один из центральных общественных пространств города, где находятся памятник Ленину и множество культурных объектов.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Музей Фаберже:</a:t>
            </a:r>
            <a:r>
              <a:rPr lang="ru-RU" b="0" i="0" dirty="0">
                <a:effectLst/>
                <a:latin typeface="Söhne"/>
              </a:rPr>
              <a:t> Этот музей представляет коллекцию изделий от знаменитого ювелирного дома Фаберже.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Драматический театр имени Бориса Ефремова:</a:t>
            </a:r>
            <a:r>
              <a:rPr lang="ru-RU" b="0" i="0" dirty="0">
                <a:effectLst/>
                <a:latin typeface="Söhne"/>
              </a:rPr>
              <a:t> Один из старейших театров города, где можно насладиться разнообразными постановками.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Городской пруд:</a:t>
            </a:r>
            <a:r>
              <a:rPr lang="ru-RU" b="0" i="0" dirty="0">
                <a:effectLst/>
                <a:latin typeface="Söhne"/>
              </a:rPr>
              <a:t> Это популярное место отдыха для жителей и туристов, где можно прогуляться вдоль набережной или совершить лодочную прогулку.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Мемориальный комплекс "Ганина яма":</a:t>
            </a:r>
            <a:r>
              <a:rPr lang="ru-RU" b="0" i="0" dirty="0">
                <a:effectLst/>
                <a:latin typeface="Söhne"/>
              </a:rPr>
              <a:t> Место, где были найдены останки царской семьи, до их последнего перенесения в Санкт-Петербург.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Центральный Дворец досуга:</a:t>
            </a:r>
            <a:r>
              <a:rPr lang="ru-RU" b="0" i="0" dirty="0">
                <a:effectLst/>
                <a:latin typeface="Söhne"/>
              </a:rPr>
              <a:t> Это знаковое здание в центре города, где проводятся выставки, концерты, спектакли и другие мероприятия.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Памятник Царю Петру I:</a:t>
            </a:r>
            <a:r>
              <a:rPr lang="ru-RU" b="0" i="0" dirty="0">
                <a:effectLst/>
                <a:latin typeface="Söhne"/>
              </a:rPr>
              <a:t> Один из символов города, воздвигнутый в честь Петра I, основателя города.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Дом Швейцарии:</a:t>
            </a:r>
            <a:r>
              <a:rPr lang="ru-RU" b="0" i="0" dirty="0">
                <a:effectLst/>
                <a:latin typeface="Söhne"/>
              </a:rPr>
              <a:t> Уникальное здание, сочетающее в себе элементы различных архитектурных стилей и выделяющееся своей необычной архитектурой.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Музей-усадьба "Северный музей-заповедник":</a:t>
            </a:r>
            <a:r>
              <a:rPr lang="ru-RU" b="0" i="0" dirty="0">
                <a:effectLst/>
                <a:latin typeface="Söhne"/>
              </a:rPr>
              <a:t> Комплекс исторических зданий, позволяющий почувствовать атмосферу жизни зажиточных жителей Екатеринбурга XIX века.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Парк "</a:t>
            </a:r>
            <a:r>
              <a:rPr lang="ru-RU" b="1" i="0" dirty="0" err="1">
                <a:effectLst/>
                <a:latin typeface="Söhne"/>
              </a:rPr>
              <a:t>Шарташ</a:t>
            </a:r>
            <a:r>
              <a:rPr lang="ru-RU" b="1" i="0" dirty="0">
                <a:effectLst/>
                <a:latin typeface="Söhne"/>
              </a:rPr>
              <a:t>":</a:t>
            </a:r>
            <a:r>
              <a:rPr lang="ru-RU" b="0" i="0" dirty="0">
                <a:effectLst/>
                <a:latin typeface="Söhne"/>
              </a:rPr>
              <a:t> Один из самых больших парков в городе, где можно насладиться природой, прогуляться по живописным аллеям и отдохнуть.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Памятник "Ганзейский купец":</a:t>
            </a:r>
            <a:r>
              <a:rPr lang="ru-RU" b="0" i="0" dirty="0">
                <a:effectLst/>
                <a:latin typeface="Söhne"/>
              </a:rPr>
              <a:t> Скульптурная композиция, символизирующая торговые связи Екатеринбурга с другими городами и странами.</a:t>
            </a:r>
          </a:p>
          <a:p>
            <a:pPr algn="l">
              <a:buFont typeface="+mj-lt"/>
              <a:buAutoNum type="arabicPeriod" startAt="9"/>
            </a:pPr>
            <a:r>
              <a:rPr lang="ru-RU" b="1" i="0" dirty="0">
                <a:effectLst/>
                <a:latin typeface="Söhne"/>
              </a:rPr>
              <a:t>Музей истории искусственных камней "</a:t>
            </a:r>
            <a:r>
              <a:rPr lang="ru-RU" b="1" i="0" dirty="0" err="1">
                <a:effectLst/>
                <a:latin typeface="Söhne"/>
              </a:rPr>
              <a:t>Уралдрев</a:t>
            </a:r>
            <a:r>
              <a:rPr lang="ru-RU" b="1" i="0" dirty="0">
                <a:effectLst/>
                <a:latin typeface="Söhne"/>
              </a:rPr>
              <a:t>":</a:t>
            </a:r>
            <a:r>
              <a:rPr lang="ru-RU" b="0" i="0" dirty="0">
                <a:effectLst/>
                <a:latin typeface="Söhne"/>
              </a:rPr>
              <a:t> Этот уникальный музей представляет историю искусственных камней и их применение в промышленности и строительстве.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Это только часть того, что можно увидеть и посетить в Екатеринбурге. Город богат различными достопримечательностями, предлагающими интересные и познавательные возможности для посетителей.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867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Архитектура Екатеринбурга отражает богатое историческое наследие города, включая элементы различных архитектурных стилей, начиная с памятников прошлого до современных строений.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Историческая архитектура:</a:t>
            </a:r>
            <a:r>
              <a:rPr lang="ru-RU" b="0" i="0" dirty="0">
                <a:effectLst/>
                <a:latin typeface="Söhne"/>
              </a:rPr>
              <a:t> В городе сохранились здания, относящиеся к разным историческим периодам. Это включает в себя памятники архитектуры XIX и начала XX века в стилях неоклассицизма, модерна, а также конструктивизма. Многие из этих зданий находятся в центральной части города, включая административные здания, резиденции, учреждения культуры.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Советская архитектура:</a:t>
            </a:r>
            <a:r>
              <a:rPr lang="ru-RU" b="0" i="0" dirty="0">
                <a:effectLst/>
                <a:latin typeface="Söhne"/>
              </a:rPr>
              <a:t> После периода революции и вплоть до конца СССР было построено много зданий в стиле советской архитектуры. Это может включать в себя высотные дома, университеты, кинотеатры и другие сооружения, отражающие архитектурные тенденции того времени.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Современные здания:</a:t>
            </a:r>
            <a:r>
              <a:rPr lang="ru-RU" b="0" i="0" dirty="0">
                <a:effectLst/>
                <a:latin typeface="Söhne"/>
              </a:rPr>
              <a:t> В современном Екатеринбурге можно наблюдать различные современные архитектурные решения. Здесь появляются небоскребы, деловые центры, торговые комплексы и другие сооружения, отвечающие современным стандартам и требованиям.</a:t>
            </a:r>
          </a:p>
          <a:p>
            <a:pPr algn="l">
              <a:buFont typeface="+mj-lt"/>
              <a:buAutoNum type="arabicPeriod"/>
            </a:pPr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Памятники и архитектурные композиции:</a:t>
            </a:r>
            <a:r>
              <a:rPr lang="ru-RU" b="0" i="0" dirty="0">
                <a:effectLst/>
                <a:latin typeface="Söhne"/>
              </a:rPr>
              <a:t> В городе также расположены памятники и скульптуры, которые являются частью архитектурной композиции и памятниками истории. Например, Храм-на-Крови, памятник Царю Петру I, памятник "Ганзейский купец" и другие скульптурные композиции.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Архитектура Екатеринбурга отражает множество исторических этапов развития города, начиная от царской эпохи до современности. Этот разнообразный архитектурный ландшафт делает город привлекательным для туристов и обладает своим неповторимым характером.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0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Екатеринбург является одним из ведущих промышленных центров России. Промышленность в этом городе имеет долгую историю и разнообразную специализацию, охватывая различные отрасли.</a:t>
            </a:r>
          </a:p>
          <a:p>
            <a:pPr algn="l"/>
            <a:r>
              <a:rPr lang="ru-RU" b="0" i="0" dirty="0">
                <a:effectLst/>
                <a:latin typeface="Söhne"/>
              </a:rPr>
              <a:t>Основные отрасли промышленности в Екатеринбурге включают: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Металлургическая промышленность:</a:t>
            </a:r>
            <a:r>
              <a:rPr lang="ru-RU" b="0" i="0" dirty="0">
                <a:effectLst/>
                <a:latin typeface="Söhne"/>
              </a:rPr>
              <a:t> Екатеринбург славится своими металлургическими предприятиями. Здесь находятся заводы, специализирующиеся на обработке цветных и черных металлов, производстве стали, алюминия, меди и других металлов.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Машиностроение и производство оборудования:</a:t>
            </a:r>
            <a:r>
              <a:rPr lang="ru-RU" b="0" i="0" dirty="0">
                <a:effectLst/>
                <a:latin typeface="Söhne"/>
              </a:rPr>
              <a:t> В городе развиты предприятия по производству оборудования для различных отраслей, таких как машиностроение, энергетика, горнодобывающая и металлообрабатывающая промышленность.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Химическая промышленность:</a:t>
            </a:r>
            <a:r>
              <a:rPr lang="ru-RU" b="0" i="0" dirty="0">
                <a:effectLst/>
                <a:latin typeface="Söhne"/>
              </a:rPr>
              <a:t> Екатеринбург также имеет предприятия по производству химической продукции, включая удобрения, пластмассы, химические волокна и другие химические продукты.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Строительный комплекс:</a:t>
            </a:r>
            <a:r>
              <a:rPr lang="ru-RU" b="0" i="0" dirty="0">
                <a:effectLst/>
                <a:latin typeface="Söhne"/>
              </a:rPr>
              <a:t> В городе активно развивается строительная отрасль, включая производство строительных материалов и компонентов.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Пищевая промышленность:</a:t>
            </a:r>
            <a:r>
              <a:rPr lang="ru-RU" b="0" i="0" dirty="0">
                <a:effectLst/>
                <a:latin typeface="Söhne"/>
              </a:rPr>
              <a:t> Производство пищевых товаров также занимает важное место в экономике города.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Söhne"/>
              </a:rPr>
              <a:t>Тяжелая и легкая промышленность:</a:t>
            </a:r>
            <a:r>
              <a:rPr lang="ru-RU" b="0" i="0" dirty="0">
                <a:effectLst/>
                <a:latin typeface="Söhne"/>
              </a:rPr>
              <a:t> Екатеринбург также имеет предприятия, занимающиеся тяжелой промышленностью (производство металлических конструкций, станков, оборудования) и легкой промышленностью (швейная, текстильная промышленность).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Промышленность Екатеринбурга играет ключевую роль в экономике не только самого города, но и всего Уральского региона. Множество предприятий работают на местном и международном уровнях, обеспечивая рабочие места и внося вклад в экономическое развитие региона.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02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b="0" i="0" dirty="0">
                <a:effectLst/>
                <a:latin typeface="Söhne"/>
              </a:rPr>
              <a:t>Жители Екатеринбурга представляют разнообразную и динамичную общину. Город является крупным центром промышленности, образования и культуры, привлекая людей различных профессий, интересов и национальностей.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 err="1">
                <a:effectLst/>
                <a:latin typeface="Söhne"/>
              </a:rPr>
              <a:t>Екатеринбургцы</a:t>
            </a:r>
            <a:r>
              <a:rPr lang="ru-RU" b="0" i="0" dirty="0">
                <a:effectLst/>
                <a:latin typeface="Söhne"/>
              </a:rPr>
              <a:t> известны своим предпринимательским духом и активным участием в социальной и общественной жизни. Город насчитывает множество интеллектуальных и творческих личностей, а также представителей различных профессиональных областей, начиная от специалистов промышленности и техники до культурных деятелей, ученых и студентов.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Большая часть жителей города занята в промышленности, торговле, образовании и науке, причем уровень образования в городе высокий благодаря присутствию крупных университетов и научных центров.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Екатеринбург - это также мультикультурный город, где сочетаются различные этнические группы и культуры. Здесь проживают люди различных национальностей, что создает разнообразие в кухне, традициях и языках.</a:t>
            </a:r>
          </a:p>
          <a:p>
            <a:pPr algn="l"/>
            <a:endParaRPr lang="ru-RU" b="0" i="0" dirty="0">
              <a:effectLst/>
              <a:latin typeface="Söhne"/>
            </a:endParaRPr>
          </a:p>
          <a:p>
            <a:pPr algn="l"/>
            <a:r>
              <a:rPr lang="ru-RU" b="0" i="0" dirty="0">
                <a:effectLst/>
                <a:latin typeface="Söhne"/>
              </a:rPr>
              <a:t>Жители Екатеринбурга активно участвуют в общественной жизни города, участвуя в различных культурных, спортивных и образовательных мероприятиях. Горожане гордятся своим наследием и историей, а также стремятся к дальнейшему развитию и процветанию своего города.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30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E196E-09B4-4AAD-8A4C-D7B948F480E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4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6FD7E-5DB4-4D98-8582-FF21B84C2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32F67A-B3CA-4D7B-BF7A-7970BCB8A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4E3691-2796-4FC2-A03C-0C854F9C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59704-348E-4FA7-B43C-921409D6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8CC3F4-6536-4483-B97F-C149DE84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71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CC5B9-0F8B-4CC7-94FA-F7FA9D84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4B2388-BFC6-44C2-9D95-0A45B85F6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9515E8-E902-48F8-924E-7332130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A2E4FA-F841-49FD-BD31-875F6403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ABC659-52DD-44A6-B005-A10ABBE6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8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CF4CE3-F021-4252-B49B-8EE02F1F3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130AFD-3B89-49AE-BED1-FE72EFC67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BD4C5F-7005-4C08-AAFA-FC03245F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5FFF71-2846-453A-85F9-EFF5BC2C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1EC168-82F9-4E3D-A3A8-7CF6B41C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59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1789E-0858-4624-94A8-EDD3C191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3BF310-D465-4C4B-A30D-31AC28F3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DB936E-43B7-40A8-B972-041B89E0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DEF470-4365-4A45-91D1-9F478C7C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8F4DFC-9D8D-498A-B354-C2E4FD49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16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0C208-1BAC-403F-B6D7-2BA2D840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ABD503-C875-487F-A67C-ED8843772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5B4185-499B-4A2F-AF60-EDCA2422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A2F0FF-470E-4575-A903-3102B7B0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3CB619-29A1-4001-AC26-E6536482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7E28D-BE34-4CF0-9586-EBB6466B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88A5AC-1314-413F-A42E-74888B4B7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0BF62E-4EFF-4D5C-BC0B-542E86E16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3FFEC1-ED04-40E0-B27E-03DEF0AE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60EDBF-3779-4B75-B733-54478308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62A097-B131-49E2-985F-92C25200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3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52476-C3C9-4DAF-AE10-47CC1B1D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80F102-4B38-4B28-BAD3-F7B173E92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EF720D-3FDC-4048-91A8-61F752372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958DC8-EE87-4E6D-9BFB-0DDB41385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4B6FEA-21D6-4193-8C1C-CEB63E043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37B980-B306-445B-93DA-528AA81E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D23991-ACCB-418D-A18E-49BD26DC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263E5F-AA9E-414A-997C-2416C816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49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706F5-7C70-440A-B96A-BB58D57E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5DC92D-D536-42CF-A4C2-793B283E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C95DB7-3FEF-482B-949A-FB021C90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B21B2C-0F1B-4B63-B60B-F821BDC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79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2089C8-B3A5-4722-850D-474D62A3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7C1711-7446-4A32-AFEE-6BD2911B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F8E0C5-4E14-4272-B567-F15516B6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15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3AB67D-2864-4922-B337-35EDF69B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0B6C0B-0913-44EF-A52E-E5F56980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E2618B-6AA6-483E-AE94-2621C56B5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E7AF03-4415-40E3-9CBC-7D41F2AB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4072FF-718A-41C0-8E71-301D3326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D8BE33-7346-41AA-B88A-3252EE91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92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6A7E9-81A3-4444-A883-C77F2883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375BE7-CD15-4E6D-97E4-58988234F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7D70D6-A273-4CFD-9492-1DADDDE66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100212-BC24-4C4D-BB0C-0EA8EFFA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BF8A3A-B22D-4DE6-B150-7F6F74E05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AEA621-CE4E-4AB8-9CBD-9A21B1B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7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3452E-F81E-4C44-A400-7017A2F2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98722D-EF5F-42A9-B775-A7DE1891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1C7323-9345-48EB-917E-3F198BC81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9A259-1094-402E-921D-6B31317BC006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A547A0-52AB-4845-B6B0-1F844BC91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8AD67A-DB5E-474B-A25D-1C9ABEF0C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7F470-09CB-4349-B16A-0437E7EBFB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43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28EBA-3F73-4EC8-890B-CD8E0EA57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Proxima Nova" panose="02000506030000020004" pitchFamily="50" charset="0"/>
              </a:rPr>
              <a:t>Екатеринбург – столица </a:t>
            </a:r>
            <a:r>
              <a:rPr lang="ru-RU" sz="4800" dirty="0" err="1">
                <a:solidFill>
                  <a:schemeClr val="bg1"/>
                </a:solidFill>
                <a:latin typeface="Proxima Nova" panose="02000506030000020004" pitchFamily="50" charset="0"/>
              </a:rPr>
              <a:t>урала</a:t>
            </a:r>
            <a:endParaRPr lang="ru-RU" sz="4800" dirty="0">
              <a:solidFill>
                <a:schemeClr val="bg1"/>
              </a:solidFill>
              <a:latin typeface="Proxima Nova" panose="02000506030000020004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9C2E29-120D-4A47-997D-69F9BD6A4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Proxima Nov"/>
              </a:rPr>
              <a:t>И один из самых развитых культурных городов России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65ABDFC-C491-4C32-A67F-042FD89066A6}"/>
              </a:ext>
            </a:extLst>
          </p:cNvPr>
          <p:cNvSpPr/>
          <p:nvPr/>
        </p:nvSpPr>
        <p:spPr>
          <a:xfrm>
            <a:off x="-94593" y="2408238"/>
            <a:ext cx="12370676" cy="2387600"/>
          </a:xfrm>
          <a:prstGeom prst="rect">
            <a:avLst/>
          </a:prstGeom>
          <a:solidFill>
            <a:srgbClr val="23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Proxima Nova" panose="02000506030000020004" pitchFamily="50" charset="0"/>
              </a:rPr>
              <a:t>Екатеринбург – столица </a:t>
            </a:r>
            <a:r>
              <a:rPr lang="ru-RU" sz="4000" dirty="0" err="1">
                <a:latin typeface="Proxima Nova" panose="02000506030000020004" pitchFamily="50" charset="0"/>
              </a:rPr>
              <a:t>урала</a:t>
            </a:r>
            <a:endParaRPr lang="ru-RU" sz="4000" dirty="0"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2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746235" y="935421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География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746234" y="1786759"/>
            <a:ext cx="5528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Екатеринбург – это крупный город в России, административный центр Свердловской области. Расположен на географическом перекрёстке Европы и Азии на востоке Уральских гор, что делает его важным транспортным и культурным центром.</a:t>
            </a: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Климат в Екатеринбурге континентальный, с холодной зимой и тёплым летом. Средняя температура зимой около -15 °C, а летом – около +20 °C.</a:t>
            </a:r>
            <a:br>
              <a:rPr lang="ru-RU" b="0" i="0" dirty="0">
                <a:solidFill>
                  <a:srgbClr val="ECECF1"/>
                </a:solidFill>
                <a:effectLst/>
                <a:latin typeface="Söhne"/>
              </a:rPr>
            </a:br>
            <a:br>
              <a:rPr lang="ru-RU" b="0" i="0" dirty="0">
                <a:solidFill>
                  <a:srgbClr val="ECECF1"/>
                </a:solidFill>
                <a:effectLst/>
                <a:latin typeface="Söhne"/>
              </a:rPr>
            </a:b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Расстояние от </a:t>
            </a:r>
            <a:r>
              <a:rPr lang="ru-RU" dirty="0">
                <a:solidFill>
                  <a:srgbClr val="ECECF1"/>
                </a:solidFill>
                <a:latin typeface="Söhne"/>
              </a:rPr>
              <a:t>М</a:t>
            </a: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осквы около 1800 км.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F692EA-B915-4813-9437-A678937BB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83" y="935421"/>
            <a:ext cx="4343882" cy="33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1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6096000" y="855675"/>
            <a:ext cx="497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История основания города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6174907" y="1584205"/>
            <a:ext cx="4382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Екатеринбург был основан в 1723 году по указу Петра I как заводская посадка для строительства металлургических заводов и развития промышленности в Уральском регионе. Он был назван в честь императрицы Екатерины I, жены Петра I.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C5CCAD-F6C7-491C-ABDC-3226E27AC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67" y="855675"/>
            <a:ext cx="4530785" cy="2753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C821C-FA0B-4DD0-8B55-557D853D5AAA}"/>
              </a:ext>
            </a:extLst>
          </p:cNvPr>
          <p:cNvSpPr txBox="1"/>
          <p:nvPr/>
        </p:nvSpPr>
        <p:spPr>
          <a:xfrm>
            <a:off x="1124767" y="3971000"/>
            <a:ext cx="10100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Екатеринбург был основан в 1723 году по указу Петра I как заводская посадка для строительства металлургических заводов и развития промышленности в Уральском регионе. Он был назван в честь императрицы Екатерины I, жены Петра I.</a:t>
            </a: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ru-RU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История города также связана с некоторыми важными событиями, включая трагические события 1918 года, когда семья последнего российского императора Николая II была казнена в Екатеринбурге. Это событие оставило глубокий след в истории города.</a:t>
            </a:r>
          </a:p>
        </p:txBody>
      </p:sp>
    </p:spTree>
    <p:extLst>
      <p:ext uri="{BB962C8B-B14F-4D97-AF65-F5344CB8AC3E}">
        <p14:creationId xmlns:p14="http://schemas.microsoft.com/office/powerpoint/2010/main" val="233392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746235" y="673811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Культура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746235" y="1313793"/>
            <a:ext cx="5980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Екатеринбург славится своими художественными галереями и музеями. Здесь можно посетить Екатеринбургский музей изобразительных искусств, Музей Фаберже, который представляет уникальные коллекции ювелирных изделий, а также музей-усадьбу "Северный музей-заповедник" и музей "Ганзейский купец".</a:t>
            </a:r>
          </a:p>
          <a:p>
            <a:endParaRPr lang="ru-RU" dirty="0">
              <a:solidFill>
                <a:srgbClr val="ECECF1"/>
              </a:solidFill>
              <a:latin typeface="Söhne"/>
            </a:endParaRPr>
          </a:p>
          <a:p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Город богат памятниками архитектуры, отражающими разные периоды его истории. Особенно известен Храм-на-Крови, возведенный на месте убийства царской семьи, который стал символом Екатеринбурга. Также есть ряд других исторических зданий и архитектурных памятников, которые привлекают внимание туристов и жителей города.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C7BD1E-3934-4F23-80FA-33B0A3A8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51" y="955145"/>
            <a:ext cx="4172907" cy="46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515006" y="508833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Достопримечательности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C821C-FA0B-4DD0-8B55-557D853D5AAA}"/>
              </a:ext>
            </a:extLst>
          </p:cNvPr>
          <p:cNvSpPr txBox="1"/>
          <p:nvPr/>
        </p:nvSpPr>
        <p:spPr>
          <a:xfrm>
            <a:off x="609599" y="3951427"/>
            <a:ext cx="3321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Площадь 1905 года. Один из центральных общественных пространств города, где находятся памятник Ленину и множество культурных объектов.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F43CC9-6AB7-492B-BC7E-4F43DA71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391569"/>
            <a:ext cx="3321270" cy="22003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472D6D-15E9-47C2-B0F4-B75D1B96D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99" y="1386116"/>
            <a:ext cx="3310759" cy="220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8B232-AA63-4517-BCF7-812B149770E1}"/>
              </a:ext>
            </a:extLst>
          </p:cNvPr>
          <p:cNvSpPr txBox="1"/>
          <p:nvPr/>
        </p:nvSpPr>
        <p:spPr>
          <a:xfrm>
            <a:off x="4538999" y="3951427"/>
            <a:ext cx="3321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Городской пруд - п</a:t>
            </a: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опулярное место отдыха для жителей и туристов, где можно прогуляться вдоль набережной или совершить лодочную прогулку.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FA48C6-F55B-45EC-A809-37179BFAC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88" y="1386116"/>
            <a:ext cx="3303186" cy="2202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F19D7-595A-4438-868D-2FB1B6D8E8C1}"/>
              </a:ext>
            </a:extLst>
          </p:cNvPr>
          <p:cNvSpPr txBox="1"/>
          <p:nvPr/>
        </p:nvSpPr>
        <p:spPr>
          <a:xfrm>
            <a:off x="8468399" y="3951427"/>
            <a:ext cx="3321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Музей истории искусственных камней - уникальный музей представляет историю искусственных камней в промышленности и строительстве.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4593021" y="617971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Архитектура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4593021" y="1283558"/>
            <a:ext cx="716805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chemeClr val="bg1">
                    <a:lumMod val="95000"/>
                  </a:schemeClr>
                </a:solidFill>
                <a:latin typeface="Proxima Nov"/>
              </a:rPr>
              <a:t>В городе сохранились здания, относящиеся к разным историческим периодам. Это включает в себя памятники архитектуры XIX и начала XX века в стилях неоклассицизма, модерна, а также конструктивизма. </a:t>
            </a:r>
            <a:br>
              <a:rPr lang="ru-RU" sz="1700" dirty="0">
                <a:solidFill>
                  <a:schemeClr val="bg1">
                    <a:lumMod val="95000"/>
                  </a:schemeClr>
                </a:solidFill>
                <a:latin typeface="Proxima Nov"/>
              </a:rPr>
            </a:br>
            <a:br>
              <a:rPr lang="ru-RU" sz="1700" dirty="0">
                <a:solidFill>
                  <a:schemeClr val="bg1">
                    <a:lumMod val="95000"/>
                  </a:schemeClr>
                </a:solidFill>
                <a:latin typeface="Proxima Nov"/>
              </a:rPr>
            </a:br>
            <a: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  <a:t>После периода революции и вплоть до конца СССР было построено много зданий в стиле советской архитектуры.</a:t>
            </a:r>
            <a:b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</a:br>
            <a:b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</a:br>
            <a: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  <a:t>В современном Екатеринбурге можно наблюдать различные современные архитектурные решения. Здесь появляются небоскребы, деловые центры, торговые комплексы и другие сооружения, отвечающие современным стандартам и требованиям.</a:t>
            </a:r>
            <a:b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</a:br>
            <a:b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</a:br>
            <a:r>
              <a:rPr lang="ru-RU" sz="1700" b="0" i="0" dirty="0">
                <a:solidFill>
                  <a:srgbClr val="ECECF1"/>
                </a:solidFill>
                <a:effectLst/>
                <a:latin typeface="Proxima Nov"/>
              </a:rPr>
              <a:t>Архитектура Екатеринбурга отражает множество исторических этапов развития города, начиная от царской эпохи до современности. Этот разнообразный архитектурный ландшафт делает город привлекательным для туристов и обладает своим неповторимым характером.</a:t>
            </a:r>
            <a:endParaRPr lang="ru-RU" sz="1700" dirty="0">
              <a:solidFill>
                <a:schemeClr val="bg1">
                  <a:lumMod val="95000"/>
                </a:schemeClr>
              </a:solidFill>
              <a:latin typeface="Proxima Nov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D24081-7D23-45DD-9EFC-2048C290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2" y="617971"/>
            <a:ext cx="3363310" cy="22534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EA5C04-7BD6-4074-A881-A4D31742E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2" y="3573517"/>
            <a:ext cx="3373819" cy="1897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6AD449-50D2-47AA-AC0E-A9A64E03AE0F}"/>
              </a:ext>
            </a:extLst>
          </p:cNvPr>
          <p:cNvSpPr txBox="1"/>
          <p:nvPr/>
        </p:nvSpPr>
        <p:spPr>
          <a:xfrm>
            <a:off x="546541" y="5561652"/>
            <a:ext cx="274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>
                    <a:lumMod val="85000"/>
                  </a:schemeClr>
                </a:solidFill>
                <a:latin typeface="Proxima Nov"/>
              </a:rPr>
              <a:t>Штаб-квартира РМК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36CD0-46B7-4DAC-9E81-852A4CED1C80}"/>
              </a:ext>
            </a:extLst>
          </p:cNvPr>
          <p:cNvSpPr txBox="1"/>
          <p:nvPr/>
        </p:nvSpPr>
        <p:spPr>
          <a:xfrm>
            <a:off x="546540" y="2871463"/>
            <a:ext cx="274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>
                    <a:lumMod val="85000"/>
                  </a:schemeClr>
                </a:solidFill>
                <a:latin typeface="Proxima Nov"/>
              </a:rPr>
              <a:t>Дом Севастьянова</a:t>
            </a:r>
          </a:p>
        </p:txBody>
      </p:sp>
    </p:spTree>
    <p:extLst>
      <p:ext uri="{BB962C8B-B14F-4D97-AF65-F5344CB8AC3E}">
        <p14:creationId xmlns:p14="http://schemas.microsoft.com/office/powerpoint/2010/main" val="120580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746235" y="745869"/>
            <a:ext cx="340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Промышленность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746235" y="1660634"/>
            <a:ext cx="6810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Екатеринбург является одним из ведущих промышленных центров России. Промышленность в этом городе имеет долгую историю и разнообразную специализацию, охватывая различные отрасли.</a:t>
            </a:r>
            <a:br>
              <a:rPr lang="ru-RU" b="0" i="0" dirty="0">
                <a:solidFill>
                  <a:srgbClr val="ECECF1"/>
                </a:solidFill>
                <a:effectLst/>
                <a:latin typeface="Söhne"/>
              </a:rPr>
            </a:br>
            <a:br>
              <a:rPr lang="ru-RU" b="0" i="0" dirty="0">
                <a:solidFill>
                  <a:srgbClr val="ECECF1"/>
                </a:solidFill>
                <a:effectLst/>
                <a:latin typeface="Söhne"/>
              </a:rPr>
            </a:br>
            <a:r>
              <a:rPr lang="ru-RU" dirty="0">
                <a:solidFill>
                  <a:srgbClr val="ECECF1"/>
                </a:solidFill>
                <a:latin typeface="Söhne"/>
              </a:rPr>
              <a:t>Образующие отрасли: Металлургическая промышленность, Машиностроение и производство оборудования, Химическая промышленность, Строительный комплекс, Пищевая промышленность, Тяжелая и легкая промышленность</a:t>
            </a:r>
            <a:br>
              <a:rPr lang="ru-RU" dirty="0">
                <a:solidFill>
                  <a:srgbClr val="ECECF1"/>
                </a:solidFill>
                <a:latin typeface="Söhne"/>
              </a:rPr>
            </a:br>
            <a:br>
              <a:rPr lang="ru-RU" dirty="0">
                <a:solidFill>
                  <a:srgbClr val="ECECF1"/>
                </a:solidFill>
                <a:latin typeface="Söhne"/>
              </a:rPr>
            </a:br>
            <a:r>
              <a:rPr lang="ru-RU" b="0" i="0" dirty="0" err="1">
                <a:solidFill>
                  <a:srgbClr val="ECECF1"/>
                </a:solidFill>
                <a:effectLst/>
                <a:latin typeface="Söhne"/>
              </a:rPr>
              <a:t>Промышленность</a:t>
            </a: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 Екатеринбурга играет ключевую роль в экономике не только самого города, но и всего Уральского региона. Множество предприятий работают на местном и международном уровнях, обеспечивая рабочие места и внося вклад в экономическое развитие региона.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0F2C67-F834-4770-88B3-261EF435F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5" y="745869"/>
            <a:ext cx="3152160" cy="23669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5C8047-08E4-4DCE-BE3C-19996860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97" y="3528028"/>
            <a:ext cx="3109648" cy="20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3584C-DF50-43CC-B485-53BF0430CAF2}"/>
              </a:ext>
            </a:extLst>
          </p:cNvPr>
          <p:cNvSpPr txBox="1"/>
          <p:nvPr/>
        </p:nvSpPr>
        <p:spPr>
          <a:xfrm>
            <a:off x="746235" y="745869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Население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4AD6-0AE3-4BAC-BF04-909961F3795F}"/>
              </a:ext>
            </a:extLst>
          </p:cNvPr>
          <p:cNvSpPr txBox="1"/>
          <p:nvPr/>
        </p:nvSpPr>
        <p:spPr>
          <a:xfrm>
            <a:off x="746234" y="1376853"/>
            <a:ext cx="681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 err="1">
                <a:solidFill>
                  <a:srgbClr val="ECECF1"/>
                </a:solidFill>
                <a:effectLst/>
                <a:latin typeface="Söhne"/>
              </a:rPr>
              <a:t>Екатерибург</a:t>
            </a:r>
            <a:r>
              <a:rPr lang="ru-RU" b="0" i="0" dirty="0">
                <a:solidFill>
                  <a:srgbClr val="ECECF1"/>
                </a:solidFill>
                <a:effectLst/>
                <a:latin typeface="Söhne"/>
              </a:rPr>
              <a:t> имеет население 1.539.371 человек на 2023 год и 2.331.131 имеет население 	Екатеринбургская агломерация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B82B4-B4E8-423C-8AA8-939EA5AC9CBA}"/>
              </a:ext>
            </a:extLst>
          </p:cNvPr>
          <p:cNvSpPr txBox="1"/>
          <p:nvPr/>
        </p:nvSpPr>
        <p:spPr>
          <a:xfrm>
            <a:off x="746234" y="2130948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Национальности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B740C-8A3F-4D5C-9CA8-1F018CD65099}"/>
              </a:ext>
            </a:extLst>
          </p:cNvPr>
          <p:cNvSpPr txBox="1"/>
          <p:nvPr/>
        </p:nvSpPr>
        <p:spPr>
          <a:xfrm>
            <a:off x="746234" y="2761932"/>
            <a:ext cx="681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89% населения Екатеринбурга – Русские, остальные проценты разделяют татары, украинцы и башкиры.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B72D0-967F-48FA-A9F1-D8AE084760BB}"/>
              </a:ext>
            </a:extLst>
          </p:cNvPr>
          <p:cNvSpPr txBox="1"/>
          <p:nvPr/>
        </p:nvSpPr>
        <p:spPr>
          <a:xfrm>
            <a:off x="746233" y="3516027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Proxima Nova" panose="02000506030000020004" pitchFamily="50" charset="0"/>
              </a:rPr>
              <a:t>Люди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AD1FA-713C-4794-9B21-3799591298D1}"/>
              </a:ext>
            </a:extLst>
          </p:cNvPr>
          <p:cNvSpPr txBox="1"/>
          <p:nvPr/>
        </p:nvSpPr>
        <p:spPr>
          <a:xfrm>
            <a:off x="746233" y="4141506"/>
            <a:ext cx="6810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Екатеринбуржцы известны своим предпринимательским духом и активным участием в социальной и общественной жизни. Город насчитывает множество интеллектуальных и творческих личностей, а также представителей различных профессиональных областей, начиная от специалистов промышленности и техники до культурных деятелей, ученых и студентов.</a:t>
            </a:r>
          </a:p>
        </p:txBody>
      </p:sp>
    </p:spTree>
    <p:extLst>
      <p:ext uri="{BB962C8B-B14F-4D97-AF65-F5344CB8AC3E}">
        <p14:creationId xmlns:p14="http://schemas.microsoft.com/office/powerpoint/2010/main" val="230278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E14FD0-1D3C-40FE-BD68-891C3D09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96" y="932230"/>
            <a:ext cx="5519057" cy="5519057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FD57E961-3A22-47D1-A972-F7005A6D06F9}"/>
              </a:ext>
            </a:extLst>
          </p:cNvPr>
          <p:cNvSpPr txBox="1"/>
          <p:nvPr/>
        </p:nvSpPr>
        <p:spPr>
          <a:xfrm>
            <a:off x="1673109" y="1792717"/>
            <a:ext cx="4557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Proxima Nova" panose="02000506030000020004" pitchFamily="50" charset="0"/>
              </a:rPr>
              <a:t>Спасибо за внимание</a:t>
            </a:r>
            <a:r>
              <a:rPr lang="en-US" sz="3200" dirty="0">
                <a:solidFill>
                  <a:schemeClr val="bg1"/>
                </a:solidFill>
                <a:latin typeface="Proxima Nova" panose="02000506030000020004" pitchFamily="50" charset="0"/>
              </a:rPr>
              <a:t>)</a:t>
            </a:r>
            <a:endParaRPr lang="ru-RU" sz="3200" dirty="0">
              <a:solidFill>
                <a:schemeClr val="bg1"/>
              </a:solidFill>
              <a:latin typeface="Proxima Nova" panose="02000506030000020004" pitchFamily="50" charset="0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D9B7212-B68E-4000-97AE-A2A94509F049}"/>
              </a:ext>
            </a:extLst>
          </p:cNvPr>
          <p:cNvSpPr txBox="1"/>
          <p:nvPr/>
        </p:nvSpPr>
        <p:spPr>
          <a:xfrm>
            <a:off x="1673109" y="2868647"/>
            <a:ext cx="323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>
                    <a:lumMod val="50000"/>
                    <a:alpha val="53000"/>
                  </a:schemeClr>
                </a:solidFill>
                <a:latin typeface="Proxima Nova" panose="02000506030000020004" pitchFamily="50" charset="0"/>
              </a:rPr>
              <a:t>Подготовил: Сидоров Д. С.</a:t>
            </a:r>
          </a:p>
        </p:txBody>
      </p:sp>
    </p:spTree>
    <p:extLst>
      <p:ext uri="{BB962C8B-B14F-4D97-AF65-F5344CB8AC3E}">
        <p14:creationId xmlns:p14="http://schemas.microsoft.com/office/powerpoint/2010/main" val="38437710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2165</Words>
  <Application>Microsoft Office PowerPoint</Application>
  <PresentationFormat>Широкоэкранный</PresentationFormat>
  <Paragraphs>109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Proxima Nov</vt:lpstr>
      <vt:lpstr>Proxima Nova</vt:lpstr>
      <vt:lpstr>Söhne</vt:lpstr>
      <vt:lpstr>Тема Office</vt:lpstr>
      <vt:lpstr>Екатеринбург – столица урала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Екатеринбург – столица урала</dc:title>
  <dc:creator>Dmitry Sidorov</dc:creator>
  <cp:lastModifiedBy>Dmitry Sidorov</cp:lastModifiedBy>
  <cp:revision>9</cp:revision>
  <dcterms:created xsi:type="dcterms:W3CDTF">2023-11-16T23:20:32Z</dcterms:created>
  <dcterms:modified xsi:type="dcterms:W3CDTF">2023-11-17T00:29:14Z</dcterms:modified>
</cp:coreProperties>
</file>